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>
        <p:scale>
          <a:sx n="46" d="100"/>
          <a:sy n="46" d="100"/>
        </p:scale>
        <p:origin x="-666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915531-016A-40E3-BC5E-7454059467BE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C96AC9-F038-4C42-8736-AAA92E99C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603DBB-CA59-4715-8728-D00EDA440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Renewal of TOT Certificate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CCF046-5086-4959-96AD-CC9773381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8870" y="4661911"/>
            <a:ext cx="3967655" cy="1655762"/>
          </a:xfrm>
        </p:spPr>
        <p:txBody>
          <a:bodyPr/>
          <a:lstStyle/>
          <a:p>
            <a:r>
              <a:rPr lang="en-US" dirty="0"/>
              <a:t>For Existing Trainers</a:t>
            </a:r>
          </a:p>
        </p:txBody>
      </p:sp>
      <p:pic>
        <p:nvPicPr>
          <p:cNvPr id="1026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783"/>
            <a:ext cx="3925855" cy="88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FCDF0-4338-4B25-B38B-21B0B8F0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806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Training Request Successful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00ECD82-2A2C-420D-B9D9-10FCB8689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8607" y="1213944"/>
            <a:ext cx="6432331" cy="5644055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1629" y="6287510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52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3DC7D-0D9B-4925-9D53-5AD39FEF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7" y="443585"/>
            <a:ext cx="10515600" cy="507617"/>
          </a:xfrm>
        </p:spPr>
        <p:txBody>
          <a:bodyPr>
            <a:noAutofit/>
          </a:bodyPr>
          <a:lstStyle/>
          <a:p>
            <a:r>
              <a:rPr lang="en-US" sz="4000" b="1" i="1" dirty="0">
                <a:highlight>
                  <a:srgbClr val="FFFF00"/>
                </a:highlight>
              </a:rPr>
              <a:t>Login &gt; Search&amp;Apply  &gt; Check your Status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F57334F-E854-4895-8529-49D354AC8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40524"/>
            <a:ext cx="12191999" cy="5817476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3193" y="6329074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95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2EE54-FF15-4CB6-8C4D-82C3421C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46" y="256548"/>
            <a:ext cx="10321636" cy="761761"/>
          </a:xfrm>
        </p:spPr>
        <p:txBody>
          <a:bodyPr>
            <a:noAutofit/>
          </a:bodyPr>
          <a:lstStyle/>
          <a:p>
            <a:r>
              <a:rPr lang="en-US" sz="3600" b="1" i="1" dirty="0">
                <a:highlight>
                  <a:srgbClr val="FFFF00"/>
                </a:highlight>
              </a:rPr>
              <a:t>If Rejected &gt; Apply for Re-Training Request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0A5B83B-81FE-4048-B5F4-D7BA9D80C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2"/>
            <a:ext cx="12192000" cy="5340926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3091" y="6476999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B0E02-4A0E-433D-9765-48F0C6D7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-553586"/>
            <a:ext cx="10425545" cy="1689062"/>
          </a:xfrm>
        </p:spPr>
        <p:txBody>
          <a:bodyPr>
            <a:normAutofit/>
          </a:bodyPr>
          <a:lstStyle/>
          <a:p>
            <a:r>
              <a:rPr lang="en-US" sz="3600" b="1" i="1" dirty="0">
                <a:highlight>
                  <a:srgbClr val="FFFF00"/>
                </a:highlight>
              </a:rPr>
              <a:t>If Accepted &gt; Mail Received &gt; Payment Procedure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E2BE014-A8E4-4DBD-BD74-B7233894B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606" y="1229710"/>
            <a:ext cx="10625959" cy="5263164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6157" y="6329074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79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8A3D-1814-47C9-80EB-3437E0EA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17"/>
            <a:ext cx="10515600" cy="725215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Appear for Assessment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320324C-28FF-49A7-B58B-353B996F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021" y="1481959"/>
            <a:ext cx="8544910" cy="4808482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6939" y="6405273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66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2AA2A-EEF3-4A7B-A428-8B597AB7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4" y="365125"/>
            <a:ext cx="10515600" cy="580806"/>
          </a:xfrm>
        </p:spPr>
        <p:txBody>
          <a:bodyPr>
            <a:noAutofit/>
          </a:bodyPr>
          <a:lstStyle/>
          <a:p>
            <a:r>
              <a:rPr lang="en-US" sz="3600" b="1" i="1" dirty="0">
                <a:highlight>
                  <a:srgbClr val="FFFF00"/>
                </a:highlight>
              </a:rPr>
              <a:t>Login &gt; Dashboard &gt; View Certificate Request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ED5AA1E1-0406-4D65-9BD1-ADE060DC3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3586"/>
            <a:ext cx="12192000" cy="5380341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3873" y="6476999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4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A8E0-870A-4AE0-99B0-D11D2145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Click on  Add Basic Certification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2448981-3C69-4921-8C22-31E440930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55" y="1056289"/>
            <a:ext cx="11761076" cy="5644055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8503" y="6266728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472766-DC4B-4E82-80D6-E6D315B4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015"/>
            <a:ext cx="10515600" cy="63062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Fill the Details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526236C-AF43-4198-B481-841E16D44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40" y="898634"/>
            <a:ext cx="11006959" cy="5959365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4757" y="6329074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48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CC39C-BA86-4A18-9AA7-AD5A8553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5019B41-8422-4ABF-8ABD-553837E04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55" y="0"/>
            <a:ext cx="11713779" cy="6857999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6939" y="6329074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1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68732-AE61-45C6-B386-3081D476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337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Click on Submit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065948C-2887-46FD-B954-2EE27E6D4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61241"/>
            <a:ext cx="11288110" cy="5231634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3193" y="6308292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56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F36C0-9F89-4B12-B89D-AF427E7E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54727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E8A1E-CE03-4D60-8A91-5446F10F7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1" y="1475510"/>
            <a:ext cx="10972800" cy="4525963"/>
          </a:xfrm>
        </p:spPr>
        <p:txBody>
          <a:bodyPr/>
          <a:lstStyle/>
          <a:p>
            <a:r>
              <a:rPr lang="en-US" dirty="0"/>
              <a:t>Flow Chart</a:t>
            </a:r>
          </a:p>
          <a:p>
            <a:r>
              <a:rPr lang="en-US" dirty="0"/>
              <a:t>How to Apply for Training Request</a:t>
            </a:r>
          </a:p>
          <a:p>
            <a:r>
              <a:rPr lang="en-US" dirty="0"/>
              <a:t>How to check Training Request Feedback</a:t>
            </a:r>
          </a:p>
          <a:p>
            <a:r>
              <a:rPr lang="en-US" dirty="0"/>
              <a:t>How to Request for TOT Certificate</a:t>
            </a:r>
          </a:p>
          <a:p>
            <a:r>
              <a:rPr lang="en-US" dirty="0"/>
              <a:t>How to download TOT Certificate</a:t>
            </a:r>
          </a:p>
        </p:txBody>
      </p:sp>
      <p:pic>
        <p:nvPicPr>
          <p:cNvPr id="2050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7720" y="6308292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9B600B-3BC1-4DED-8835-FB20362A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Fill the Feedback Form and Submit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0AA61B8-2DA0-4FA9-8899-01738DDE3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17" y="1245476"/>
            <a:ext cx="11713780" cy="5612524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2411" y="6308293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7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B1E22E31-3C0C-4A58-B22F-4BDC10B6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21"/>
            <a:ext cx="10515600" cy="662151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Download the TOT Certificate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2FF5DB99-2372-4D4E-B2E1-0CE260BCF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131" y="961698"/>
            <a:ext cx="9396248" cy="5896302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6429519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48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D5C90-FF93-4AFF-BF1D-DE6FBFA6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46C4853-0FEC-4F9D-B943-D92FF3F4F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3526" y="0"/>
            <a:ext cx="5818909" cy="6857999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3193" y="6429519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20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A7D8E-FED5-454A-9042-D7306DCB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wise Renewal Process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D674D3-E0B3-4CC7-8453-054A74566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1 : Login on Skill Portal</a:t>
            </a:r>
          </a:p>
          <a:p>
            <a:pPr marL="0" indent="0">
              <a:buNone/>
            </a:pPr>
            <a:r>
              <a:rPr lang="en-US" dirty="0"/>
              <a:t>Step 2 :  Raising a Training Request </a:t>
            </a:r>
          </a:p>
          <a:p>
            <a:pPr marL="0" indent="0">
              <a:buNone/>
            </a:pPr>
            <a:r>
              <a:rPr lang="en-US" dirty="0"/>
              <a:t>Step 3 : Apply For TOT Renewal</a:t>
            </a:r>
          </a:p>
          <a:p>
            <a:pPr marL="0" indent="0">
              <a:buNone/>
            </a:pPr>
            <a:r>
              <a:rPr lang="en-US" dirty="0"/>
              <a:t>Step 4 : Complete your Payment Procedure</a:t>
            </a:r>
          </a:p>
          <a:p>
            <a:pPr marL="0" indent="0">
              <a:buNone/>
            </a:pPr>
            <a:r>
              <a:rPr lang="en-US" dirty="0"/>
              <a:t>Step 5 : Appear for your Assessment </a:t>
            </a:r>
          </a:p>
          <a:p>
            <a:pPr marL="0" indent="0">
              <a:buNone/>
            </a:pPr>
            <a:r>
              <a:rPr lang="en-US" dirty="0"/>
              <a:t>Step 6 : Download Certificate </a:t>
            </a:r>
          </a:p>
        </p:txBody>
      </p:sp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3194" y="6405273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82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60B0A-88AE-41AB-9F77-3B6A5FC8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64" y="0"/>
            <a:ext cx="10515600" cy="852054"/>
          </a:xfrm>
        </p:spPr>
        <p:txBody>
          <a:bodyPr>
            <a:normAutofit/>
          </a:bodyPr>
          <a:lstStyle/>
          <a:p>
            <a:r>
              <a:rPr lang="en-US" sz="4000" b="1" i="1" dirty="0">
                <a:highlight>
                  <a:srgbClr val="FFFF00"/>
                </a:highlight>
              </a:rPr>
              <a:t>www.skillindia.gov.in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7B507A18-0CDE-447A-B384-CB107F0F4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9873"/>
            <a:ext cx="12192000" cy="5798127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6266729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57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67B5E-96ED-44D2-B48F-E8976C03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81" y="531381"/>
            <a:ext cx="10515600" cy="45468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Enter your Trainer id and password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7B0DBE8-15D7-4AB4-9AC3-5725E8E57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819808"/>
            <a:ext cx="8686800" cy="6038191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2412" y="6308293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3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5E7D6-7803-4980-A68F-27091E5C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438568"/>
            <a:ext cx="10515600" cy="614856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Dashboard&gt;Click on Search &amp; Apply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4C43D89-7210-4CA2-88F7-A2F4D165B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6290"/>
            <a:ext cx="12192000" cy="5801710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1630" y="6245947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51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9B579-FD95-406E-ACD6-9ADEF0B1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16" y="438569"/>
            <a:ext cx="10691648" cy="49185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Click on Add Training Request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43769D-591E-47A2-AF3E-47B78E1E4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5930"/>
            <a:ext cx="12192000" cy="5912069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4594" y="6225166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83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F7983-F437-47AE-8B00-C8D0902B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37" y="328926"/>
            <a:ext cx="10515600" cy="53914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Fill the Details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93515FE-BE89-4EA5-BD52-2BBDB6A57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897" y="930166"/>
            <a:ext cx="9112469" cy="5927834"/>
          </a:xfrm>
        </p:spPr>
      </p:pic>
      <p:pic>
        <p:nvPicPr>
          <p:cNvPr id="4" name="Picture 2" descr="https://ci3.googleusercontent.com/proxy/-HJVxdX2b__V5QIP5JtDdO16XTXcLq5Jz9TAK0c0ozZXIL0nrmHi7OjgFvSTstkpodez8w5ihxDr8Y4QIib2tVIEkSV5Xol-NX7T9fk3gqMIb9l8Vjc_87w7012hva3aC5Us=s0-d-e1-ft#https://drive.google.com/uc?id=1DT4IWzkeU56cBMG6t9k4kfvT5DZ-Uw8h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7102" y="6324597"/>
            <a:ext cx="1695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38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</TotalTime>
  <Words>155</Words>
  <Application>Microsoft Office PowerPoint</Application>
  <PresentationFormat>Custom</PresentationFormat>
  <Paragraphs>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Renewal of TOT Certificate</vt:lpstr>
      <vt:lpstr>Contents</vt:lpstr>
      <vt:lpstr>Flow Chart</vt:lpstr>
      <vt:lpstr>Step wise Renewal Process  </vt:lpstr>
      <vt:lpstr>www.skillindia.gov.in</vt:lpstr>
      <vt:lpstr>Enter your Trainer id and password</vt:lpstr>
      <vt:lpstr>Dashboard&gt;Click on Search &amp; Apply</vt:lpstr>
      <vt:lpstr>Click on Add Training Request </vt:lpstr>
      <vt:lpstr>Fill the Details </vt:lpstr>
      <vt:lpstr>Training Request Successful</vt:lpstr>
      <vt:lpstr>Login &gt; Search&amp;Apply  &gt; Check your Status</vt:lpstr>
      <vt:lpstr>If Rejected &gt; Apply for Re-Training Request</vt:lpstr>
      <vt:lpstr>If Accepted &gt; Mail Received &gt; Payment Procedure</vt:lpstr>
      <vt:lpstr>Appear for Assessment </vt:lpstr>
      <vt:lpstr>Login &gt; Dashboard &gt; View Certificate Request</vt:lpstr>
      <vt:lpstr>Click on  Add Basic Certification</vt:lpstr>
      <vt:lpstr>Fill the Details</vt:lpstr>
      <vt:lpstr>Slide 18</vt:lpstr>
      <vt:lpstr>Click on Submit</vt:lpstr>
      <vt:lpstr>Fill the Feedback Form and Submit</vt:lpstr>
      <vt:lpstr>Download the TOT Certificate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Renewal of TOT Certificate</dc:title>
  <dc:creator>SDMS</dc:creator>
  <cp:lastModifiedBy>Vemosa6</cp:lastModifiedBy>
  <cp:revision>18</cp:revision>
  <dcterms:created xsi:type="dcterms:W3CDTF">2022-01-05T10:26:32Z</dcterms:created>
  <dcterms:modified xsi:type="dcterms:W3CDTF">2022-01-06T05:57:38Z</dcterms:modified>
</cp:coreProperties>
</file>